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co hamelijnck" initials="Ph" lastIdx="2" clrIdx="0">
    <p:extLst>
      <p:ext uri="{19B8F6BF-5375-455C-9EA6-DF929625EA0E}">
        <p15:presenceInfo xmlns:p15="http://schemas.microsoft.com/office/powerpoint/2012/main" userId="6b47cc9b43c6f1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67401" autoAdjust="0"/>
  </p:normalViewPr>
  <p:slideViewPr>
    <p:cSldViewPr snapToGrid="0">
      <p:cViewPr varScale="1">
        <p:scale>
          <a:sx n="82" d="100"/>
          <a:sy n="82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9T10:49:27.37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96CB0-9D40-4055-89EE-5B573D33437D}" type="datetimeFigureOut">
              <a:rPr lang="nl-NL" smtClean="0"/>
              <a:t>22-2-2016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82915-B43A-426A-B08F-5A95073FCC2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94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Danial</a:t>
            </a:r>
            <a:r>
              <a:rPr lang="nl-NL" dirty="0" smtClean="0"/>
              <a:t>:</a:t>
            </a:r>
          </a:p>
          <a:p>
            <a:r>
              <a:rPr lang="nl-NL" baseline="0" dirty="0" smtClean="0"/>
              <a:t>-Kort de punten oplezen en kort wat er per punt verteld word.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82915-B43A-426A-B08F-5A95073FCC2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66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Danial</a:t>
            </a:r>
            <a:r>
              <a:rPr lang="nl-NL" dirty="0" smtClean="0"/>
              <a:t>:</a:t>
            </a:r>
          </a:p>
          <a:p>
            <a:endParaRPr lang="nl-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Wie zijn wij?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-voorstellen groep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Wat</a:t>
            </a:r>
            <a:r>
              <a:rPr lang="nl-NL" baseline="0" dirty="0" smtClean="0"/>
              <a:t> gaat er goed?</a:t>
            </a:r>
          </a:p>
          <a:p>
            <a:r>
              <a:rPr lang="nl-NL" baseline="0" dirty="0" smtClean="0"/>
              <a:t>-</a:t>
            </a:r>
          </a:p>
          <a:p>
            <a:r>
              <a:rPr lang="nl-NL" baseline="0" dirty="0" smtClean="0"/>
              <a:t>-</a:t>
            </a:r>
          </a:p>
          <a:p>
            <a:r>
              <a:rPr lang="nl-NL" baseline="0" dirty="0" smtClean="0"/>
              <a:t>Wat is er misgegaan?</a:t>
            </a:r>
          </a:p>
          <a:p>
            <a:r>
              <a:rPr lang="nl-NL" baseline="0" dirty="0" smtClean="0"/>
              <a:t>-</a:t>
            </a:r>
          </a:p>
          <a:p>
            <a:r>
              <a:rPr lang="nl-NL" baseline="0" dirty="0" smtClean="0"/>
              <a:t>-</a:t>
            </a:r>
          </a:p>
          <a:p>
            <a:r>
              <a:rPr lang="nl-NL" baseline="0" dirty="0" smtClean="0"/>
              <a:t>Hoe zijn deze problemen behandeld?</a:t>
            </a:r>
          </a:p>
          <a:p>
            <a:r>
              <a:rPr lang="nl-NL" baseline="0" dirty="0" smtClean="0"/>
              <a:t>-</a:t>
            </a:r>
          </a:p>
          <a:p>
            <a:r>
              <a:rPr lang="nl-NL" baseline="0" dirty="0" smtClean="0"/>
              <a:t>-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82915-B43A-426A-B08F-5A95073FCC2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694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Harold:</a:t>
            </a:r>
          </a:p>
          <a:p>
            <a:endParaRPr lang="nl-NL" dirty="0" smtClean="0"/>
          </a:p>
          <a:p>
            <a:r>
              <a:rPr lang="nl-NL" dirty="0" smtClean="0"/>
              <a:t>Introstory.</a:t>
            </a:r>
          </a:p>
          <a:p>
            <a:r>
              <a:rPr lang="nl-NL" dirty="0" smtClean="0"/>
              <a:t>Uitleg</a:t>
            </a:r>
            <a:r>
              <a:rPr lang="nl-NL" baseline="0" dirty="0" smtClean="0"/>
              <a:t> gekozen zone.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Postapoliptisch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Cave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Planeet die ooit bewoont was door mensen.</a:t>
            </a:r>
          </a:p>
          <a:p>
            <a:pPr marL="0" indent="0">
              <a:buFontTx/>
              <a:buNone/>
            </a:pPr>
            <a:r>
              <a:rPr lang="nl-NL" baseline="0" dirty="0" err="1" smtClean="0"/>
              <a:t>Mechanics</a:t>
            </a:r>
            <a:r>
              <a:rPr lang="nl-NL" baseline="0" dirty="0" smtClean="0"/>
              <a:t>:</a:t>
            </a:r>
          </a:p>
          <a:p>
            <a:pPr marL="0" indent="0">
              <a:buFontTx/>
              <a:buNone/>
            </a:pPr>
            <a:r>
              <a:rPr lang="nl-NL" baseline="0" dirty="0" smtClean="0"/>
              <a:t>-</a:t>
            </a:r>
          </a:p>
          <a:p>
            <a:pPr marL="0" indent="0">
              <a:buFontTx/>
              <a:buNone/>
            </a:pPr>
            <a:r>
              <a:rPr lang="nl-NL" baseline="0" dirty="0" smtClean="0"/>
              <a:t>-</a:t>
            </a:r>
          </a:p>
          <a:p>
            <a:pPr marL="0" indent="0">
              <a:buFontTx/>
              <a:buNone/>
            </a:pPr>
            <a:r>
              <a:rPr lang="nl-NL" baseline="0" dirty="0" smtClean="0"/>
              <a:t>-</a:t>
            </a:r>
          </a:p>
          <a:p>
            <a:pPr marL="0" indent="0">
              <a:buFontTx/>
              <a:buNone/>
            </a:pPr>
            <a:r>
              <a:rPr lang="nl-NL" baseline="0" dirty="0" smtClean="0"/>
              <a:t>Uniek aspect game:</a:t>
            </a:r>
          </a:p>
          <a:p>
            <a:pPr marL="0" indent="0">
              <a:buFontTx/>
              <a:buNone/>
            </a:pPr>
            <a:r>
              <a:rPr lang="nl-NL" baseline="0" dirty="0" smtClean="0"/>
              <a:t>- </a:t>
            </a:r>
          </a:p>
          <a:p>
            <a:pPr marL="0" indent="0">
              <a:buFontTx/>
              <a:buNone/>
            </a:pPr>
            <a:r>
              <a:rPr lang="nl-NL" baseline="0" dirty="0" smtClean="0"/>
              <a:t>Uitleg </a:t>
            </a:r>
            <a:r>
              <a:rPr lang="nl-NL" baseline="0" dirty="0" err="1" smtClean="0"/>
              <a:t>enemies</a:t>
            </a:r>
            <a:r>
              <a:rPr lang="nl-NL" baseline="0" dirty="0" smtClean="0"/>
              <a:t>:</a:t>
            </a:r>
          </a:p>
          <a:p>
            <a:pPr marL="0" indent="0">
              <a:buFontTx/>
              <a:buNone/>
            </a:pPr>
            <a:r>
              <a:rPr lang="nl-NL" baseline="0" dirty="0" smtClean="0"/>
              <a:t>-</a:t>
            </a:r>
          </a:p>
          <a:p>
            <a:pPr marL="0" indent="0">
              <a:buFontTx/>
              <a:buNone/>
            </a:pPr>
            <a:r>
              <a:rPr lang="nl-NL" baseline="0" dirty="0" smtClean="0"/>
              <a:t>-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82915-B43A-426A-B08F-5A95073FCC2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93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Erwin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82915-B43A-426A-B08F-5A95073FCC2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29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82915-B43A-426A-B08F-5A95073FCC2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19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00595-7225-4C57-900C-7C7ADF32D490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2D4F-D3E6-4580-B8ED-219E7557B0A8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2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69BD4-E00A-46AB-B8E5-482AAA52FC23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1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93FA-57FF-4C76-A6C2-87F44C41F42C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0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D1613-F0AD-4729-BE2F-7C6ADF1E8E40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35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AD00-EB13-4DF3-AB85-6647F572CC96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4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6360-4E22-45F8-81ED-4E5886567B72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4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74AA-BC61-4982-93DB-AF0FE955098F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C444-D037-47E1-800D-5C9E9A27142F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72E9-904E-4E39-A79B-EF7E861AF127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3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B759-D00F-4E60-BC57-F91D05C903A4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8D018-E31D-4363-A672-78F2D9D5D70E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1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67D3F-9971-4CBC-94BF-056CC135FDE6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1FE722-CB61-4F13-8E10-0AC3185FD9AC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2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2A84B74-1F1F-4B7B-AB9C-2031175EF7FA}" type="datetime1">
              <a:rPr lang="en-US" smtClean="0"/>
              <a:t>2/22/2016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40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comments" Target="../comments/comment1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N!TH21.</a:t>
            </a:r>
            <a:endParaRPr lang="nl-NL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</a:t>
            </a:r>
            <a:r>
              <a:rPr lang="nl-NL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he Grave </a:t>
            </a:r>
            <a:r>
              <a:rPr lang="nl-NL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Diggers</a:t>
            </a:r>
            <a:endParaRPr lang="nl-NL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Opleveren.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Doel voor ogen van het einde van GL2.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itleggen </a:t>
            </a:r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wat de bedoeling is van de game tijdens de prototype 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presentatie</a:t>
            </a:r>
            <a:r>
              <a:rPr lang="nl-NL" sz="3600" dirty="0" smtClean="0">
                <a:latin typeface="Berlin Sans FB" panose="020E0602020502020306" pitchFamily="34" charset="0"/>
              </a:rPr>
              <a:t>.</a:t>
            </a:r>
            <a:endParaRPr lang="nl-NL" sz="3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6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INLEIDING.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0" y="2416387"/>
            <a:ext cx="10131425" cy="3649133"/>
          </a:xfrm>
        </p:spPr>
        <p:txBody>
          <a:bodyPr>
            <a:no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GDD.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Art Style.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Planning.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UX / Level Design.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Code.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Opleveren.</a:t>
            </a:r>
          </a:p>
        </p:txBody>
      </p:sp>
    </p:spTree>
    <p:extLst>
      <p:ext uri="{BB962C8B-B14F-4D97-AF65-F5344CB8AC3E}">
        <p14:creationId xmlns:p14="http://schemas.microsoft.com/office/powerpoint/2010/main" val="354920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99" y="335456"/>
            <a:ext cx="8610600" cy="1293028"/>
          </a:xfrm>
        </p:spPr>
        <p:txBody>
          <a:bodyPr/>
          <a:lstStyle/>
          <a:p>
            <a:r>
              <a:rPr lang="nl-NL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Groep.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799" y="2585058"/>
            <a:ext cx="10131425" cy="3649133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Wat gaat er goed.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Wat zijn wij?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Wat is er misgegaan.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Hoe zijn deze problemen behandeld.</a:t>
            </a:r>
            <a:endParaRPr lang="nl-NL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72107"/>
              </p:ext>
            </p:extLst>
          </p:nvPr>
        </p:nvGraphicFramePr>
        <p:xfrm>
          <a:off x="7067549" y="2276474"/>
          <a:ext cx="4832350" cy="2926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6175"/>
                <a:gridCol w="2416175"/>
              </a:tblGrid>
              <a:tr h="346128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46128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46128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46128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46128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 design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46128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Patrick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46128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46128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3" y="2191521"/>
            <a:ext cx="11920537" cy="4436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5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GDD</a:t>
            </a:r>
            <a:r>
              <a:rPr lang="nl-NL" dirty="0" smtClean="0">
                <a:ln w="3175" cmpd="sng">
                  <a:solidFill>
                    <a:sysClr val="windowText" lastClr="000000"/>
                  </a:solidFill>
                </a:ln>
                <a:latin typeface="Bauhaus 93" panose="04030905020B02020C02" pitchFamily="82" charset="0"/>
              </a:rPr>
              <a:t>.</a:t>
            </a:r>
            <a:endParaRPr lang="nl-NL" dirty="0">
              <a:ln w="3175" cmpd="sng">
                <a:solidFill>
                  <a:sysClr val="windowText" lastClr="000000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Introstory.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gekozen zone.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Mechanics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Uniek aspect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enemies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6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0000" y="447101"/>
            <a:ext cx="10571998" cy="970450"/>
          </a:xfrm>
        </p:spPr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10000" y="2586682"/>
            <a:ext cx="10554574" cy="3636511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Concept art.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Preproductie.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MapConcept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Artstyle</a:t>
            </a:r>
            <a:r>
              <a:rPr lang="nl-NL" sz="32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 </a:t>
            </a:r>
            <a:endParaRPr lang="nl-NL" sz="32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endParaRPr lang="nl-NL" sz="32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40" y="1977081"/>
            <a:ext cx="4790303" cy="47903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70" y="1954427"/>
            <a:ext cx="4903573" cy="49035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40" y="1945788"/>
            <a:ext cx="4954018" cy="49540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95" y="1958023"/>
            <a:ext cx="4953001" cy="4953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15" y="1959041"/>
            <a:ext cx="4982081" cy="49766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11" y="1964465"/>
            <a:ext cx="4982081" cy="49535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74" y="1929720"/>
            <a:ext cx="4994692" cy="4977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42" y="1940865"/>
            <a:ext cx="5026618" cy="4953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76" y="1911355"/>
            <a:ext cx="5055950" cy="49535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30" y="1920465"/>
            <a:ext cx="5072442" cy="492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46" y="1934925"/>
            <a:ext cx="5078609" cy="49854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4" y="2036816"/>
            <a:ext cx="11952626" cy="4730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kstvak 16"/>
          <p:cNvSpPr txBox="1"/>
          <p:nvPr/>
        </p:nvSpPr>
        <p:spPr>
          <a:xfrm>
            <a:off x="3813732" y="615613"/>
            <a:ext cx="6010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Hud</a:t>
            </a:r>
            <a:r>
              <a:rPr lang="nl-NL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.</a:t>
            </a:r>
            <a:endParaRPr lang="nl-NL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91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5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Mood</a:t>
            </a:r>
            <a:r>
              <a:rPr lang="nl-NL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Board.</a:t>
            </a:r>
            <a:endParaRPr lang="nl-NL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i.imgur.com/r3rw5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1902130"/>
            <a:ext cx="9349945" cy="488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re08.deviantart.net/2a91/th/pre/f/2013/345/4/a/xnalara_model_release__mercy_pistol__darksiders__by_ankhesenpaamun-d6xkfz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44" y="2034745"/>
            <a:ext cx="2435396" cy="16939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foxart.com/wp-content/uploads/2013/07/Painted_Final_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5222789"/>
            <a:ext cx="4382531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ignette4.wikia.nocookie.net/darksiders/images/7/75/Corruption.png/revision/latest?cb=201209091926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30" y="4728519"/>
            <a:ext cx="1632890" cy="205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0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Planning.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Backlog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Assetlist. 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Trello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Taakverdeling.</a:t>
            </a:r>
          </a:p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631" y="2410535"/>
            <a:ext cx="7458450" cy="396716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631" y="2388855"/>
            <a:ext cx="7458450" cy="3964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31" y="2388855"/>
            <a:ext cx="7458450" cy="3988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03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Ux</a:t>
            </a:r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/ Level design.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07088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zone.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Fun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play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factor.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‘Puzzels’.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Communicatie met gebruiker.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Gameflow.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Wapens en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enemies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33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Code.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Schematisch overzicht van de op te leveren code.</a:t>
            </a:r>
          </a:p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UML.</a:t>
            </a:r>
          </a:p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Scriptinglist.</a:t>
            </a:r>
          </a:p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Structuur uitleg.</a:t>
            </a:r>
            <a:endParaRPr lang="nl-NL" sz="36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71" y="3230001"/>
            <a:ext cx="7076223" cy="303112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303515"/>
            <a:ext cx="12058650" cy="1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Citeerbaar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eerbaar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eerbaar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549</TotalTime>
  <Words>266</Words>
  <Application>Microsoft Office PowerPoint</Application>
  <PresentationFormat>Breedbeeld</PresentationFormat>
  <Paragraphs>102</Paragraphs>
  <Slides>10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Bauhaus 93</vt:lpstr>
      <vt:lpstr>Berlin Sans FB</vt:lpstr>
      <vt:lpstr>Calibri</vt:lpstr>
      <vt:lpstr>Century Gothic</vt:lpstr>
      <vt:lpstr>Wingdings 2</vt:lpstr>
      <vt:lpstr>Citeerbaar</vt:lpstr>
      <vt:lpstr>N!TH21.</vt:lpstr>
      <vt:lpstr>INLEIDING.</vt:lpstr>
      <vt:lpstr>Groep.</vt:lpstr>
      <vt:lpstr>GDD.</vt:lpstr>
      <vt:lpstr>Art.</vt:lpstr>
      <vt:lpstr>Mood Board.</vt:lpstr>
      <vt:lpstr>Planning.</vt:lpstr>
      <vt:lpstr>Ux / Level design.</vt:lpstr>
      <vt:lpstr>Code.</vt:lpstr>
      <vt:lpstr>Opleveren.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paco taco</dc:creator>
  <cp:lastModifiedBy>Paco hamelijnck</cp:lastModifiedBy>
  <cp:revision>35</cp:revision>
  <dcterms:created xsi:type="dcterms:W3CDTF">2016-02-10T14:08:08Z</dcterms:created>
  <dcterms:modified xsi:type="dcterms:W3CDTF">2016-02-22T10:08:10Z</dcterms:modified>
</cp:coreProperties>
</file>